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2" r:id="rId1"/>
  </p:sldMasterIdLst>
  <p:sldIdLst>
    <p:sldId id="263" r:id="rId2"/>
    <p:sldId id="270" r:id="rId3"/>
    <p:sldId id="264" r:id="rId4"/>
    <p:sldId id="265" r:id="rId5"/>
    <p:sldId id="266" r:id="rId6"/>
    <p:sldId id="267" r:id="rId7"/>
    <p:sldId id="268" r:id="rId8"/>
    <p:sldId id="26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67"/>
    <p:restoredTop sz="96405"/>
  </p:normalViewPr>
  <p:slideViewPr>
    <p:cSldViewPr snapToGrid="0">
      <p:cViewPr varScale="1">
        <p:scale>
          <a:sx n="82" d="100"/>
          <a:sy n="82" d="100"/>
        </p:scale>
        <p:origin x="61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55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471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649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24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425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731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518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2212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558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680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7700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593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5912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613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0785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636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46474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533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041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  <p:sldLayoutId id="2147483700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79C6D-3A97-7B42-FECA-64739888B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7190" y="2024743"/>
            <a:ext cx="6383382" cy="1614196"/>
          </a:xfrm>
        </p:spPr>
        <p:txBody>
          <a:bodyPr>
            <a:noAutofit/>
          </a:bodyPr>
          <a:lstStyle/>
          <a:p>
            <a:r>
              <a:rPr lang="en-US" sz="5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6 Power Actions</a:t>
            </a:r>
            <a:br>
              <a:rPr lang="en-US" sz="5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hi-IN" sz="50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  <a:cs typeface="Kohinoor Devanagari" panose="02000000000000000000" pitchFamily="2" charset="77"/>
              </a:rPr>
              <a:t>सफलता की नींव</a:t>
            </a:r>
            <a:endParaRPr lang="en-US" sz="5000" b="1" dirty="0"/>
          </a:p>
        </p:txBody>
      </p:sp>
      <p:pic>
        <p:nvPicPr>
          <p:cNvPr id="6" name="Picture 2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6655" y="891875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48836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5E78C-1777-69FC-3B0C-C5A8EBFF0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7A17D-EF1F-7F36-0E64-463C7E1FA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603" y="621287"/>
            <a:ext cx="10364451" cy="1353581"/>
          </a:xfrm>
        </p:spPr>
        <p:txBody>
          <a:bodyPr/>
          <a:lstStyle/>
          <a:p>
            <a:r>
              <a:rPr lang="en-US" sz="36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6 Power Actions</a:t>
            </a:r>
            <a:br>
              <a:rPr lang="en-US" sz="36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br>
              <a:rPr lang="en-US" sz="18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hi-IN" sz="28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  <a:cs typeface="Kohinoor Devanagari" panose="02000000000000000000" pitchFamily="2" charset="77"/>
              </a:rPr>
              <a:t>सफलता की नींव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DAC55-C64A-2158-1DD2-74B9EDB5424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9571" y="1863239"/>
            <a:ext cx="10363826" cy="3424107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 algn="ctr">
              <a:lnSpc>
                <a:spcPct val="115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1: 	</a:t>
            </a:r>
            <a:r>
              <a:rPr lang="en-US" sz="9000" b="1" dirty="0">
                <a:solidFill>
                  <a:srgbClr val="FF0000"/>
                </a:solidFill>
                <a:latin typeface="Kohinoor Devanagari" panose="02000000000000000000" pitchFamily="2" charset="77"/>
                <a:ea typeface="Times New Roman" panose="02020603050405020304" pitchFamily="18" charset="0"/>
              </a:rPr>
              <a:t> LIST </a:t>
            </a:r>
            <a:r>
              <a:rPr lang="en-US" sz="18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	</a:t>
            </a:r>
            <a:br>
              <a:rPr lang="en-US" sz="1800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6" name="Picture 2" descr="D:\Download\WINNING TEAM LOGO new2.png">
            <a:extLst>
              <a:ext uri="{FF2B5EF4-FFF2-40B4-BE49-F238E27FC236}">
                <a16:creationId xmlns:a16="http://schemas.microsoft.com/office/drawing/2014/main" id="{B5E4EB6C-93C4-25A2-944F-F414C2BDF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24F1D839-EADB-DA38-E12B-8C880F030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12166" y="621287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30504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DCB4524-91E0-B1D9-2A3F-7A6DB9397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603" y="676799"/>
            <a:ext cx="10364451" cy="1298069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6 Power Actions</a:t>
            </a:r>
            <a:br>
              <a:rPr lang="en-US" sz="36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br>
              <a:rPr lang="en-US" sz="18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hi-IN" sz="28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  <a:cs typeface="Kohinoor Devanagari" panose="02000000000000000000" pitchFamily="2" charset="77"/>
              </a:rPr>
              <a:t>सफलता की नींव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C4C38-F53C-55B7-6655-79070F4D95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09409" y="1716946"/>
            <a:ext cx="10363826" cy="4077364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 </a:t>
            </a:r>
            <a:r>
              <a:rPr lang="en-US" sz="32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1: 		List </a:t>
            </a:r>
            <a:br>
              <a:rPr lang="en-US" sz="1800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en-US" sz="90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2:		</a:t>
            </a:r>
            <a:r>
              <a:rPr lang="en-US" sz="9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Invite</a:t>
            </a:r>
            <a:r>
              <a:rPr lang="en-US" sz="90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		</a:t>
            </a:r>
            <a:br>
              <a:rPr lang="en-US" sz="1800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8" name="Picture 2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8272" y="676799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24858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46C11E1-5B38-DBC1-8630-D6208A663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595" y="692163"/>
            <a:ext cx="10364451" cy="1377709"/>
          </a:xfrm>
        </p:spPr>
        <p:txBody>
          <a:bodyPr/>
          <a:lstStyle/>
          <a:p>
            <a:r>
              <a:rPr lang="en-US" sz="36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6 Power Actions</a:t>
            </a:r>
            <a:br>
              <a:rPr lang="en-US" sz="36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br>
              <a:rPr lang="en-US" sz="18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hi-IN" sz="28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  <a:cs typeface="Kohinoor Devanagari" panose="02000000000000000000" pitchFamily="2" charset="77"/>
              </a:rPr>
              <a:t>सफलता की नींव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C4C38-F53C-55B7-6655-79070F4D95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087" y="1974868"/>
            <a:ext cx="10363826" cy="342410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1: 		List </a:t>
            </a:r>
            <a:br>
              <a:rPr lang="en-US" sz="3200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en-US" sz="32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2: 		Invite</a:t>
            </a:r>
            <a:br>
              <a:rPr lang="en-US" sz="1800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en-US" sz="60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3:		</a:t>
            </a:r>
            <a:r>
              <a:rPr lang="en-US" sz="6000" b="1" dirty="0">
                <a:solidFill>
                  <a:srgbClr val="FF0000"/>
                </a:solidFill>
                <a:latin typeface="Kohinoor Devanagari" panose="02000000000000000000" pitchFamily="2" charset="77"/>
                <a:ea typeface="Times New Roman" panose="02020603050405020304" pitchFamily="18" charset="0"/>
              </a:rPr>
              <a:t>SHOW THE PLAN</a:t>
            </a:r>
            <a:endParaRPr lang="en-IN" sz="6000" dirty="0">
              <a:solidFill>
                <a:srgbClr val="FF0000"/>
              </a:solidFill>
            </a:endParaRPr>
          </a:p>
          <a:p>
            <a:pPr marL="0" marR="0" indent="0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		</a:t>
            </a:r>
            <a:br>
              <a:rPr lang="en-US" sz="1800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8" name="Picture 2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6182" y="692163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08324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25A71A9-F53E-D244-595E-1AF4EEDDA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603" y="378691"/>
            <a:ext cx="10364451" cy="1596177"/>
          </a:xfrm>
        </p:spPr>
        <p:txBody>
          <a:bodyPr/>
          <a:lstStyle/>
          <a:p>
            <a:r>
              <a:rPr lang="en-US" sz="36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6 Power Actions</a:t>
            </a:r>
            <a:br>
              <a:rPr lang="en-US" sz="36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br>
              <a:rPr lang="en-US" sz="18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hi-IN" sz="28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  <a:cs typeface="Kohinoor Devanagari" panose="02000000000000000000" pitchFamily="2" charset="77"/>
              </a:rPr>
              <a:t>सफलता की नींव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C4C38-F53C-55B7-6655-79070F4D95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679510"/>
            <a:ext cx="10363826" cy="411168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1: 		List </a:t>
            </a:r>
            <a:br>
              <a:rPr lang="en-US" sz="3000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en-US" sz="30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2: 		Invite</a:t>
            </a:r>
            <a:br>
              <a:rPr lang="en-US" sz="3000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en-US" sz="30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3:		Show the Plan</a:t>
            </a:r>
            <a:br>
              <a:rPr lang="en-US" sz="1800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en-US" sz="60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4: 		</a:t>
            </a:r>
            <a:r>
              <a:rPr lang="en-US" sz="6000" b="1" dirty="0">
                <a:solidFill>
                  <a:srgbClr val="FF0000"/>
                </a:solidFill>
                <a:latin typeface="Kohinoor Devanagari" panose="02000000000000000000" pitchFamily="2" charset="77"/>
                <a:ea typeface="Times New Roman" panose="02020603050405020304" pitchFamily="18" charset="0"/>
              </a:rPr>
              <a:t>FOLLOW-UP</a:t>
            </a:r>
            <a:endParaRPr lang="en-IN" sz="6000" dirty="0">
              <a:solidFill>
                <a:srgbClr val="FF0000"/>
              </a:solidFill>
            </a:endParaRPr>
          </a:p>
          <a:p>
            <a:pPr marL="0" marR="0" indent="0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		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9" name="Picture 2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8946" y="620625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0178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C4C38-F53C-55B7-6655-79070F4D95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087" y="1566392"/>
            <a:ext cx="10363826" cy="3424107"/>
          </a:xfrm>
        </p:spPr>
        <p:txBody>
          <a:bodyPr>
            <a:normAutofit fontScale="47500" lnSpcReduction="20000"/>
          </a:bodyPr>
          <a:lstStyle/>
          <a:p>
            <a:pPr marL="0" marR="0" indent="0">
              <a:lnSpc>
                <a:spcPct val="15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1: 		List </a:t>
            </a:r>
            <a:br>
              <a:rPr lang="en-US" sz="4800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en-US" sz="48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2: 		Invite</a:t>
            </a:r>
            <a:br>
              <a:rPr lang="en-US" sz="4800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en-US" sz="48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3:		Show the Plan</a:t>
            </a:r>
            <a:br>
              <a:rPr lang="en-US" sz="4800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en-US" sz="48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4: 		Follow-up </a:t>
            </a:r>
            <a:br>
              <a:rPr lang="en-US" sz="18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en-US" sz="102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5: 		</a:t>
            </a:r>
            <a:r>
              <a:rPr lang="en-US" sz="10200" b="1" dirty="0">
                <a:solidFill>
                  <a:srgbClr val="FF0000"/>
                </a:solidFill>
                <a:latin typeface="Kohinoor Devanagari" panose="02000000000000000000" pitchFamily="2" charset="77"/>
                <a:ea typeface="Times New Roman" panose="02020603050405020304" pitchFamily="18" charset="0"/>
              </a:rPr>
              <a:t>GET STARTED</a:t>
            </a:r>
            <a:endParaRPr lang="en-IN" sz="10200" dirty="0">
              <a:solidFill>
                <a:srgbClr val="FF0000"/>
              </a:solidFill>
            </a:endParaRPr>
          </a:p>
          <a:p>
            <a:pPr marL="0" marR="0" indent="0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		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2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8946" y="768304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399A94B-9F49-3750-BE4C-D6F0D2DE3DBA}"/>
              </a:ext>
            </a:extLst>
          </p:cNvPr>
          <p:cNvSpPr txBox="1">
            <a:spLocks/>
          </p:cNvSpPr>
          <p:nvPr/>
        </p:nvSpPr>
        <p:spPr>
          <a:xfrm>
            <a:off x="778603" y="378691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FF0000"/>
                </a:solidFill>
                <a:latin typeface="Kohinoor Devanagari" panose="02000000000000000000" pitchFamily="2" charset="77"/>
                <a:ea typeface="Times New Roman" panose="02020603050405020304" pitchFamily="18" charset="0"/>
              </a:rPr>
              <a:t>6 Power Actions</a:t>
            </a:r>
            <a:br>
              <a:rPr lang="en-US" b="1">
                <a:solidFill>
                  <a:srgbClr val="FF0000"/>
                </a:solidFill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br>
              <a:rPr lang="en-US" sz="1800" b="1">
                <a:solidFill>
                  <a:srgbClr val="FF0000"/>
                </a:solidFill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hi-IN" sz="2800" b="1">
                <a:solidFill>
                  <a:srgbClr val="000000"/>
                </a:solidFill>
                <a:latin typeface="Kohinoor Devanagari" panose="02000000000000000000" pitchFamily="2" charset="77"/>
                <a:ea typeface="Times New Roman" panose="02020603050405020304" pitchFamily="18" charset="0"/>
                <a:cs typeface="Kohinoor Devanagari" panose="02000000000000000000" pitchFamily="2" charset="77"/>
              </a:rPr>
              <a:t>सफलता की नींव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219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7DF8B0F-F547-CC0B-5A0F-EAC84666A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603" y="378691"/>
            <a:ext cx="10364451" cy="1596177"/>
          </a:xfrm>
        </p:spPr>
        <p:txBody>
          <a:bodyPr/>
          <a:lstStyle/>
          <a:p>
            <a:r>
              <a:rPr lang="en-US" sz="36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6 Power Actions</a:t>
            </a:r>
            <a:br>
              <a:rPr lang="en-US" sz="36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br>
              <a:rPr lang="en-US" sz="18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hi-IN" sz="28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  <a:cs typeface="Kohinoor Devanagari" panose="02000000000000000000" pitchFamily="2" charset="77"/>
              </a:rPr>
              <a:t>सफलता की नींव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C4C38-F53C-55B7-6655-79070F4D95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9796" y="1418253"/>
            <a:ext cx="10851501" cy="4534678"/>
          </a:xfrm>
        </p:spPr>
        <p:txBody>
          <a:bodyPr>
            <a:normAutofit fontScale="77500" lnSpcReduction="20000"/>
          </a:bodyPr>
          <a:lstStyle/>
          <a:p>
            <a:pPr marL="0" marR="0" indent="0">
              <a:lnSpc>
                <a:spcPct val="15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1: 		List </a:t>
            </a:r>
            <a:br>
              <a:rPr lang="en-US" sz="3000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en-US" sz="30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2: 		Invite</a:t>
            </a:r>
            <a:br>
              <a:rPr lang="en-US" sz="3000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en-US" sz="30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3:		Show the Plan</a:t>
            </a:r>
            <a:br>
              <a:rPr lang="en-US" sz="3000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en-US" sz="30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4: 		Follow-up </a:t>
            </a:r>
            <a:br>
              <a:rPr lang="en-US" sz="30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en-US" sz="30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5: 		Get Started </a:t>
            </a:r>
            <a:br>
              <a:rPr lang="en-US" sz="18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en-US" sz="62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Action 6</a:t>
            </a:r>
            <a:r>
              <a:rPr lang="en-US" sz="66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: </a:t>
            </a:r>
            <a:r>
              <a:rPr lang="en-US" sz="5200" b="1" dirty="0">
                <a:solidFill>
                  <a:srgbClr val="FF0000"/>
                </a:solidFill>
                <a:latin typeface="Kohinoor Devanagari" panose="02000000000000000000" pitchFamily="2" charset="77"/>
                <a:ea typeface="Times New Roman" panose="02020603050405020304" pitchFamily="18" charset="0"/>
              </a:rPr>
              <a:t>FILL PERSONAL ACTIVITY REPORT (PAR)</a:t>
            </a:r>
            <a:endParaRPr lang="en-US" sz="52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lnSpc>
                <a:spcPct val="150000"/>
              </a:lnSpc>
              <a:buNone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0" name="Picture 2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4174" y="768304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97520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904B4-BC48-605D-51F3-051B6870E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603" y="378691"/>
            <a:ext cx="10364451" cy="1596177"/>
          </a:xfrm>
        </p:spPr>
        <p:txBody>
          <a:bodyPr/>
          <a:lstStyle/>
          <a:p>
            <a:r>
              <a:rPr lang="en-US" sz="36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6 Power Actions</a:t>
            </a:r>
            <a:br>
              <a:rPr lang="en-US" sz="36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br>
              <a:rPr lang="en-US" sz="18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hi-IN" sz="28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  <a:cs typeface="Kohinoor Devanagari" panose="02000000000000000000" pitchFamily="2" charset="77"/>
              </a:rPr>
              <a:t>सफलता की नींव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C4C38-F53C-55B7-6655-79070F4D95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3"/>
            <a:ext cx="10363826" cy="1323440"/>
          </a:xfrm>
        </p:spPr>
        <p:txBody>
          <a:bodyPr>
            <a:normAutofit/>
          </a:bodyPr>
          <a:lstStyle/>
          <a:p>
            <a:pPr marL="0" marR="0" indent="0">
              <a:lnSpc>
                <a:spcPct val="150000"/>
              </a:lnSpc>
              <a:buNone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99796" y="2593210"/>
            <a:ext cx="107395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8000" dirty="0">
                <a:latin typeface="Kohinoor Devanagari" pitchFamily="34" charset="0"/>
                <a:cs typeface="Kohinoor Devanagari" pitchFamily="34" charset="0"/>
              </a:rPr>
              <a:t>THANK YOU</a:t>
            </a:r>
          </a:p>
        </p:txBody>
      </p:sp>
      <p:pic>
        <p:nvPicPr>
          <p:cNvPr id="8" name="Picture 2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CB480C-092A-CFBF-DFDD-4C2C8005F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4174" y="768304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975207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661</TotalTime>
  <Words>234</Words>
  <Application>Microsoft Office PowerPoint</Application>
  <PresentationFormat>Widescreen</PresentationFormat>
  <Paragraphs>20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Garamond</vt:lpstr>
      <vt:lpstr>Kohinoor Devanagari</vt:lpstr>
      <vt:lpstr>Times New Roman</vt:lpstr>
      <vt:lpstr>Organic</vt:lpstr>
      <vt:lpstr>6 Power Actions सफलता की नींव</vt:lpstr>
      <vt:lpstr>6 Power Actions  सफलता की नींव</vt:lpstr>
      <vt:lpstr>6 Power Actions  सफलता की नींव</vt:lpstr>
      <vt:lpstr>6 Power Actions  सफलता की नींव</vt:lpstr>
      <vt:lpstr>6 Power Actions  सफलता की नींव</vt:lpstr>
      <vt:lpstr>PowerPoint Presentation</vt:lpstr>
      <vt:lpstr>6 Power Actions  सफलता की नींव</vt:lpstr>
      <vt:lpstr>6 Power Actions  सफलता की नींव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Power Actions सफलता की नींव</dc:title>
  <dc:creator>Microsoft Office User</dc:creator>
  <cp:lastModifiedBy>KUNDAN KOLI</cp:lastModifiedBy>
  <cp:revision>16</cp:revision>
  <dcterms:created xsi:type="dcterms:W3CDTF">2025-06-21T03:02:44Z</dcterms:created>
  <dcterms:modified xsi:type="dcterms:W3CDTF">2025-07-03T08:37:16Z</dcterms:modified>
</cp:coreProperties>
</file>